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25201563" cy="36009263"/>
  <p:notesSz cx="6858000" cy="9144000"/>
  <p:defaultTextStyle>
    <a:defPPr>
      <a:defRPr lang="en-US"/>
    </a:defPPr>
    <a:lvl1pPr marL="0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651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301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952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602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253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1904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0554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205" algn="l" defTabSz="174865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22E2B"/>
    <a:srgbClr val="061844"/>
    <a:srgbClr val="A71930"/>
    <a:srgbClr val="631D1E"/>
    <a:srgbClr val="172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8" autoAdjust="0"/>
    <p:restoredTop sz="94660"/>
  </p:normalViewPr>
  <p:slideViewPr>
    <p:cSldViewPr snapToGrid="0" snapToObjects="1" showGuides="1">
      <p:cViewPr>
        <p:scale>
          <a:sx n="125" d="100"/>
          <a:sy n="125" d="100"/>
        </p:scale>
        <p:origin x="1352" y="192"/>
      </p:cViewPr>
      <p:guideLst>
        <p:guide orient="horz" pos="11341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71EB9-9A1C-0143-ADE6-D1A84099EAAB}" type="datetimeFigureOut">
              <a:rPr lang="en-US" smtClean="0"/>
              <a:pPr/>
              <a:t>3/05/17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E8332-DE58-7549-A765-B2C4AA7E3BF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5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2905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5810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8715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1620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4525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7430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0335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3240" algn="l" defTabSz="3829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578211" y="539060"/>
            <a:ext cx="20164132" cy="1017570"/>
          </a:xfrm>
          <a:prstGeom prst="rect">
            <a:avLst/>
          </a:prstGeom>
        </p:spPr>
        <p:txBody>
          <a:bodyPr lIns="76581" tIns="38291" rIns="76581" bIns="38291">
            <a:normAutofit/>
          </a:bodyPr>
          <a:lstStyle>
            <a:lvl1pPr algn="ctr">
              <a:defRPr sz="43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HOOFDTITEL (VERDANA BOLD 51, C 30 - M 100 - Y 100 - K 10)</a:t>
            </a:r>
            <a:endParaRPr lang="nl-BE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8212" y="1556630"/>
            <a:ext cx="20164131" cy="661420"/>
          </a:xfrm>
          <a:prstGeom prst="rect">
            <a:avLst/>
          </a:prstGeom>
          <a:effectLst/>
        </p:spPr>
        <p:txBody>
          <a:bodyPr lIns="76581" tIns="38291" rIns="76581" bIns="38291">
            <a:normAutofit/>
          </a:bodyPr>
          <a:lstStyle>
            <a:lvl1pPr marL="0" marR="0" indent="0" algn="ctr" defTabSz="17486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500" b="0" i="0" u="none" strike="noStrike" kern="1200" cap="none" spc="0" normalizeH="0" baseline="0" noProof="0">
                <a:ln>
                  <a:noFill/>
                </a:ln>
                <a:solidFill>
                  <a:srgbClr val="D22E2B"/>
                </a:solidFill>
                <a:effectLst/>
                <a:uLnTx/>
                <a:uFillTx/>
                <a:latin typeface="Verdana"/>
                <a:cs typeface="Verdana"/>
              </a:defRPr>
            </a:lvl1pPr>
            <a:lvl2pPr marL="38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0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3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17486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SUBTITEL (VERDANA,42 R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224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G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60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B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49)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rgbClr val="631D1E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8212" y="2370687"/>
            <a:ext cx="20164131" cy="675001"/>
          </a:xfrm>
          <a:prstGeom prst="rect">
            <a:avLst/>
          </a:prstGeom>
        </p:spPr>
        <p:txBody>
          <a:bodyPr lIns="76581" tIns="38291" rIns="76581" bIns="38291"/>
          <a:lstStyle>
            <a:lvl1pPr marL="0" marR="0" indent="0" algn="ctr" defTabSz="17486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D22E2B"/>
                </a:solidFill>
                <a:effectLst/>
                <a:uLnTx/>
                <a:uFillTx/>
                <a:latin typeface="Verdana"/>
                <a:cs typeface="Verdana"/>
              </a:defRPr>
            </a:lvl1pPr>
            <a:lvl2pPr>
              <a:buFont typeface="Wingdings" pitchFamily="2" charset="2"/>
              <a:buChar char="§"/>
              <a:defRPr lang="en-US" sz="17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lang="en-US" sz="15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lang="en-US" sz="13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lang="nl-BE" sz="12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ctr" defTabSz="17486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SUBTITEL (VERDANA 31, R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224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- G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60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– B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31D1E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49)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631D1E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pic>
        <p:nvPicPr>
          <p:cNvPr id="2" name="Afbeelding 1" descr="UHasselt-standaa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588" y="539060"/>
            <a:ext cx="3486456" cy="250662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8651" rtl="0" eaLnBrk="1" latinLnBrk="0" hangingPunct="1">
        <a:spcBef>
          <a:spcPct val="0"/>
        </a:spcBef>
        <a:buNone/>
        <a:defRPr sz="4300" b="1" i="0" kern="1200">
          <a:solidFill>
            <a:srgbClr val="17233A"/>
          </a:solidFill>
          <a:latin typeface="Verdana"/>
          <a:ea typeface="+mj-ea"/>
          <a:cs typeface="Verdana"/>
        </a:defRPr>
      </a:lvl1pPr>
    </p:titleStyle>
    <p:bodyStyle>
      <a:lvl1pPr marL="1311488" indent="-1311488" algn="l" defTabSz="1748651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557" indent="-1092907" algn="l" defTabSz="1748651" rtl="0" eaLnBrk="1" latinLnBrk="0" hangingPunct="1">
        <a:spcBef>
          <a:spcPct val="20000"/>
        </a:spcBef>
        <a:buFont typeface="Arial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626" indent="-874325" algn="l" defTabSz="174865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277" indent="-874325" algn="l" defTabSz="1748651" rtl="0" eaLnBrk="1" latinLnBrk="0" hangingPunct="1">
        <a:spcBef>
          <a:spcPct val="20000"/>
        </a:spcBef>
        <a:buFont typeface="Arial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868927" indent="-874325" algn="l" defTabSz="1748651" rtl="0" eaLnBrk="1" latinLnBrk="0" hangingPunct="1">
        <a:spcBef>
          <a:spcPct val="20000"/>
        </a:spcBef>
        <a:buFont typeface="Arial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17578" indent="-874325" algn="l" defTabSz="174865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6228" indent="-874325" algn="l" defTabSz="174865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4879" indent="-874325" algn="l" defTabSz="174865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3530" indent="-874325" algn="l" defTabSz="174865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51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01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52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02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253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04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554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05" algn="l" defTabSz="174865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946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PowerPoint-presentatie</vt:lpstr>
    </vt:vector>
  </TitlesOfParts>
  <Company>Universiteit Hasselt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Bosmans</dc:creator>
  <cp:lastModifiedBy>Dave Bosmans</cp:lastModifiedBy>
  <cp:revision>12</cp:revision>
  <dcterms:created xsi:type="dcterms:W3CDTF">2010-04-26T11:49:44Z</dcterms:created>
  <dcterms:modified xsi:type="dcterms:W3CDTF">2017-05-03T09:56:34Z</dcterms:modified>
</cp:coreProperties>
</file>