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4F4F"/>
    <a:srgbClr val="141313"/>
    <a:srgbClr val="474746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>
        <p:scale>
          <a:sx n="174" d="100"/>
          <a:sy n="174" d="100"/>
        </p:scale>
        <p:origin x="-300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6/01/17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6/01/17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6/01/17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67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Macintosh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 Theme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Dave Bosmans</cp:lastModifiedBy>
  <cp:revision>77</cp:revision>
  <cp:lastPrinted>2016-12-19T08:56:06Z</cp:lastPrinted>
  <dcterms:created xsi:type="dcterms:W3CDTF">2009-12-01T15:52:26Z</dcterms:created>
  <dcterms:modified xsi:type="dcterms:W3CDTF">2017-01-06T13:46:51Z</dcterms:modified>
</cp:coreProperties>
</file>